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41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A3F36"/>
    <a:srgbClr val="FECC29"/>
    <a:srgbClr val="013877"/>
    <a:srgbClr val="DFE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34868"/>
    <p:restoredTop sz="50137"/>
  </p:normalViewPr>
  <p:slideViewPr>
    <p:cSldViewPr snapToGrid="0" snapToObjects="1">
      <p:cViewPr varScale="1">
        <p:scale>
          <a:sx n="61" d="100"/>
          <a:sy n="61" d="100"/>
        </p:scale>
        <p:origin x="248" y="16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0AF6C-DC3F-F84B-BA2F-013FCAEAC10F}" type="datetimeFigureOut">
              <a:rPr lang="en-US" smtClean="0"/>
              <a:t>8/5/22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453AF-9D06-DD47-886B-975CABCDCE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65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453AF-9D06-DD47-886B-975CABCDCE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19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453AF-9D06-DD47-886B-975CABCDCED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424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735E152-4E2F-CD4A-A813-53E78A400384}"/>
              </a:ext>
            </a:extLst>
          </p:cNvPr>
          <p:cNvSpPr/>
          <p:nvPr userDrawn="1"/>
        </p:nvSpPr>
        <p:spPr>
          <a:xfrm>
            <a:off x="30374" y="270255"/>
            <a:ext cx="12150437" cy="1482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76271"/>
            <a:ext cx="9144000" cy="1233691"/>
          </a:xfrm>
          <a:effectLst>
            <a:outerShdw blurRad="50800" dist="50800" dir="5400000" algn="ctr" rotWithShape="0">
              <a:schemeClr val="accent1">
                <a:lumMod val="60000"/>
                <a:lumOff val="40000"/>
              </a:schemeClr>
            </a:outerShdw>
          </a:effectLst>
        </p:spPr>
        <p:txBody>
          <a:bodyPr anchor="ctr">
            <a:normAutofit/>
          </a:bodyPr>
          <a:lstStyle>
            <a:lvl1pPr algn="l">
              <a:defRPr sz="4800">
                <a:solidFill>
                  <a:srgbClr val="013877"/>
                </a:solidFill>
                <a:effectLst>
                  <a:outerShdw blurRad="127000" dist="63500" dir="2700000" algn="tl">
                    <a:schemeClr val="accent4">
                      <a:lumMod val="50000"/>
                      <a:alpha val="46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774332"/>
            <a:ext cx="7678366" cy="1483468"/>
          </a:xfrm>
          <a:solidFill>
            <a:schemeClr val="bg1">
              <a:lumMod val="95000"/>
            </a:schemeClr>
          </a:solidFill>
        </p:spPr>
        <p:txBody>
          <a:bodyPr anchor="ctr" anchorCtr="0"/>
          <a:lstStyle>
            <a:lvl1pPr marL="0" indent="0" algn="l">
              <a:buNone/>
              <a:defRPr sz="2400">
                <a:solidFill>
                  <a:srgbClr val="01387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549BB147-058B-7C49-9A2E-0A5CB83DB5F3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98A863-BB12-F946-BEBB-092394DBE7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3080" y="3737548"/>
            <a:ext cx="1905340" cy="189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04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3270C426-94E0-DC4F-968A-064FCB955A93}"/>
              </a:ext>
            </a:extLst>
          </p:cNvPr>
          <p:cNvSpPr/>
          <p:nvPr userDrawn="1"/>
        </p:nvSpPr>
        <p:spPr>
          <a:xfrm>
            <a:off x="-276447" y="109538"/>
            <a:ext cx="11278567" cy="1482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0110E292-A17A-3B46-9DE4-97B43C43C089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8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800"/>
            <a:ext cx="10515600" cy="46021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94336"/>
            <a:ext cx="2743200" cy="30003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013877"/>
                </a:solidFill>
              </a:defRPr>
            </a:lvl1pPr>
          </a:lstStyle>
          <a:p>
            <a:fld id="{0598AEA1-E9D4-5E46-AD40-DA338742E9FA}" type="datetime1">
              <a:rPr lang="en-US" smtClean="0"/>
              <a:t>8/5/22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331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81978"/>
            <a:ext cx="2743200" cy="365125"/>
          </a:xfrm>
          <a:prstGeom prst="rect">
            <a:avLst/>
          </a:prstGeom>
        </p:spPr>
        <p:txBody>
          <a:bodyPr/>
          <a:lstStyle/>
          <a:p>
            <a:fld id="{F47C01BE-6228-B14C-9F93-802AD2760382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D9F40C2-7A66-3E43-A067-C061DD0D2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300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81979"/>
            <a:ext cx="2743200" cy="264812"/>
          </a:xfrm>
          <a:prstGeom prst="rect">
            <a:avLst/>
          </a:prstGeom>
        </p:spPr>
        <p:txBody>
          <a:bodyPr/>
          <a:lstStyle/>
          <a:p>
            <a:fld id="{A2B2957B-E7A8-A549-99CE-B64F3A58A444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D8B8025-4805-DD40-B1F8-F9E25639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5945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22234E9E-C21C-E641-9AF9-E4E85DB98D67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C199E53-55B1-B345-B93C-DA2315F1B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6932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0C676439-E9DC-B946-8BB6-1337CD4076FD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0" y="327454"/>
            <a:ext cx="10972800" cy="1186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1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2502878-09D2-3C4B-99CD-5C93670A27A4}"/>
              </a:ext>
            </a:extLst>
          </p:cNvPr>
          <p:cNvSpPr/>
          <p:nvPr userDrawn="1"/>
        </p:nvSpPr>
        <p:spPr>
          <a:xfrm>
            <a:off x="-170121" y="-110836"/>
            <a:ext cx="11142921" cy="1482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C874D27B-AAD2-1340-A6C4-1A5852AF68A8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60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E4B536B-CD0E-494D-844A-1DDE3676EDF4}"/>
              </a:ext>
            </a:extLst>
          </p:cNvPr>
          <p:cNvSpPr/>
          <p:nvPr userDrawn="1"/>
        </p:nvSpPr>
        <p:spPr>
          <a:xfrm>
            <a:off x="-170121" y="-75867"/>
            <a:ext cx="11222946" cy="14824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D3D075ED-6CE6-DF4A-99F5-2C301C86DEBD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769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2151E363-9975-694B-A03A-3139842A9AC7}" type="datetime1">
              <a:rPr lang="en-US" smtClean="0"/>
              <a:t>8/5/22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49B7C41-7B91-D344-8762-CFC8292D67B3}"/>
              </a:ext>
            </a:extLst>
          </p:cNvPr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338B55-13A9-CF49-BCE6-4BE3B6C93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982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D8CD794-C17B-1F48-B0F9-BF84DD8B490F}"/>
              </a:ext>
            </a:extLst>
          </p:cNvPr>
          <p:cNvSpPr/>
          <p:nvPr userDrawn="1"/>
        </p:nvSpPr>
        <p:spPr>
          <a:xfrm>
            <a:off x="-171835" y="340991"/>
            <a:ext cx="11106535" cy="916436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365125"/>
            <a:ext cx="10350500" cy="9048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68291"/>
            <a:ext cx="10515600" cy="4608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92378" y="6432550"/>
            <a:ext cx="42610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01387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432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rgbClr val="013877"/>
                </a:solidFill>
              </a:defRPr>
            </a:lvl1pPr>
          </a:lstStyle>
          <a:p>
            <a:fld id="{BD8D11A4-5788-7C44-97FC-BB602B93A08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 flipV="1">
            <a:off x="0" y="6792627"/>
            <a:ext cx="4320000" cy="72000"/>
          </a:xfrm>
          <a:prstGeom prst="rect">
            <a:avLst/>
          </a:prstGeom>
          <a:solidFill>
            <a:srgbClr val="013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4477312" y="6796047"/>
            <a:ext cx="3240000" cy="72000"/>
          </a:xfrm>
          <a:prstGeom prst="rect">
            <a:avLst/>
          </a:prstGeom>
          <a:solidFill>
            <a:srgbClr val="FE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13877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7873404" y="6790308"/>
            <a:ext cx="4320000" cy="72000"/>
          </a:xfrm>
          <a:prstGeom prst="rect">
            <a:avLst/>
          </a:prstGeom>
          <a:solidFill>
            <a:srgbClr val="013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55426"/>
            <a:ext cx="2743200" cy="30003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013877"/>
                </a:solidFill>
              </a:defRPr>
            </a:lvl1pPr>
          </a:lstStyle>
          <a:p>
            <a:fld id="{FB70051E-394F-6744-9DD9-D03A08006486}" type="datetime1">
              <a:rPr lang="en-US" smtClean="0"/>
              <a:t>8/5/22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1367AA-5EFA-E64B-8327-4D65EE49FCCD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008594" y="293191"/>
            <a:ext cx="1017919" cy="1012036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A1FD1C62-C19D-7743-AF23-C721CD1AE6AC}"/>
              </a:ext>
            </a:extLst>
          </p:cNvPr>
          <p:cNvSpPr/>
          <p:nvPr userDrawn="1"/>
        </p:nvSpPr>
        <p:spPr>
          <a:xfrm>
            <a:off x="-1" y="-110837"/>
            <a:ext cx="12193405" cy="333656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57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13877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accent1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Apresentação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en-US" b="1" dirty="0"/>
              <a:t>Prof. Alcemir Rodrigues Santos</a:t>
            </a:r>
          </a:p>
          <a:p>
            <a:r>
              <a:rPr lang="en-US" dirty="0" err="1"/>
              <a:t>Laboratório</a:t>
            </a:r>
            <a:r>
              <a:rPr lang="en-US" dirty="0"/>
              <a:t> de </a:t>
            </a:r>
            <a:r>
              <a:rPr lang="en-US" dirty="0" err="1"/>
              <a:t>Engenharia</a:t>
            </a:r>
            <a:r>
              <a:rPr lang="en-US" dirty="0"/>
              <a:t> de Software (LES)</a:t>
            </a:r>
          </a:p>
          <a:p>
            <a:r>
              <a:rPr lang="en-US" dirty="0" err="1"/>
              <a:t>Universidade</a:t>
            </a:r>
            <a:r>
              <a:rPr lang="en-US" dirty="0"/>
              <a:t> </a:t>
            </a:r>
            <a:r>
              <a:rPr lang="en-US" dirty="0" err="1"/>
              <a:t>Estadual</a:t>
            </a:r>
            <a:r>
              <a:rPr lang="en-US" dirty="0"/>
              <a:t> do </a:t>
            </a:r>
            <a:r>
              <a:rPr lang="en-US" dirty="0" err="1"/>
              <a:t>Piauí</a:t>
            </a:r>
            <a:r>
              <a:rPr lang="en-US" dirty="0"/>
              <a:t> (UESPI)</a:t>
            </a:r>
          </a:p>
        </p:txBody>
      </p:sp>
    </p:spTree>
    <p:extLst>
      <p:ext uri="{BB962C8B-B14F-4D97-AF65-F5344CB8AC3E}">
        <p14:creationId xmlns:p14="http://schemas.microsoft.com/office/powerpoint/2010/main" val="109935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3544555"/>
            <a:ext cx="2267421" cy="2760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800" y="1574800"/>
            <a:ext cx="8763000" cy="460216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F70CE-84E9-D04C-9B15-10C693AA0F2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5239B5E-92D5-5D49-AE48-50116376063F}" type="datetime1">
              <a:rPr lang="en-US" smtClean="0"/>
              <a:t>8/5/22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8083</TotalTime>
  <Words>27</Words>
  <Application>Microsoft Macintosh PowerPoint</Application>
  <PresentationFormat>Widescreen</PresentationFormat>
  <Paragraphs>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Minha Apresentação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Alcemir Rodrigues Santos</cp:lastModifiedBy>
  <cp:revision>835</cp:revision>
  <cp:lastPrinted>2017-09-21T17:10:26Z</cp:lastPrinted>
  <dcterms:created xsi:type="dcterms:W3CDTF">2017-02-13T20:38:57Z</dcterms:created>
  <dcterms:modified xsi:type="dcterms:W3CDTF">2022-08-05T23:06:15Z</dcterms:modified>
</cp:coreProperties>
</file>

<file path=docProps/thumbnail.jpeg>
</file>